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1"/>
    <a:srgbClr val="BEFB03"/>
    <a:srgbClr val="FE3463"/>
    <a:srgbClr val="42424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94B0-F717-81DB-4F42-D18D70B3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6C57D-96B8-ACF5-8832-B2145E486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ED7FA-33F4-5CC3-9868-2FB18799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23AC9-A385-709C-0FDD-E24E711E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50E44-7CFC-A459-3A5F-E0681A40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407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FC4A-BD7A-AFC4-61DA-19A4CCC8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CB427-0234-7FCB-9AAC-8D04DD3F5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548E8-87C5-B9A4-14D6-50255969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E0A90-6D5D-DC68-7C0C-84EF9004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10A36-5278-9D39-6A4E-C4DD50BF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11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EC590-AF8F-BC59-52DE-C0FA9704B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ACCF2-B912-C52C-305C-90C2BCA0D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937FA-A861-6865-32A9-EE76F555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2549-8100-7C45-C2F9-C4777029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8879-2546-C34D-D8A5-FB52338C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284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934B-4DBF-6E50-E0A4-2B392D39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C522-518C-D4C5-3D7D-BA19D60B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9D8E-CE42-E662-686F-453073D5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C601-FA3A-A1BE-4B71-AE9769CC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B1CDD-341C-C3FC-8001-D1D418F6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1849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CD16-7129-26D2-0020-90E6B872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4186-0269-1298-F860-D8E340C0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E09F-2300-B54B-4D81-C4CAFBB8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246AB-30B6-8466-CECA-C68E348E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D6FE-CD0B-B00E-E699-81D30861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0621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BDF1-51C6-0D7B-C12B-B4898E00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D9E7-120A-B436-0FB4-6A67A9DBA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0676F-6E5E-BA47-0E8E-31D72DCE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ED272-64CE-B724-197D-F73B6D8E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6FE9-8896-FCC6-A0F5-D706EF4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D84B1-028C-638C-A738-08D778AA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3968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90DA-86D5-F2AB-2D51-68CAB378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B31D3-B6D3-ECBE-799F-C7FBBCBA6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589DF-6884-EB2C-82AC-A5BBBC5B2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42ABE-47C4-06A3-1A94-B7B764592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CDF78-3A14-E641-F8F6-9699C39A4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20F755-6BAD-D62C-32FC-E2CD80B5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5EBEE-E880-3BFB-41D9-4CA56D18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D1452-62CD-CD0E-EEAA-5329B51D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0935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5CE0-1F87-CD6C-D5EE-0DA7D268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D12ED-7AA0-4A22-E72F-FA1AB545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9393B-71AE-FA51-BD6E-A4763404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6EAAE-1D39-693C-AF29-A25CB810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3545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FC643-F4DB-217A-D22A-CB6DDE7A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9ABE4-BAEC-FB30-E5A8-D450B534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6C9E9-C099-C5F5-9D4A-8B070CDE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291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E90F-5C42-8906-F04C-46E6C1BC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FAE9-B2B9-3FC6-B764-3ACA8C83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62C6-920D-B238-B34D-E7FF13CF7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A04C1-FAB4-BCB1-347E-FC58759A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91022-B8EE-E3A0-DD38-2905980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57C7A-EFE6-E28E-5650-4A5E087F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59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FD01-8597-0779-BB36-562EF870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EAB5B-26F0-C467-D8AF-03456234B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8B4DC-D0D0-132E-3B47-2FCA9175E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6F97C-CF17-7AA8-0808-3D82C9B8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E78E3-AADB-FDC0-4DFE-072E5319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328F0-5FE3-4683-2CB8-18CCB3C5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7288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6EB04-0C08-E18F-7F59-31012B6E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56F48-8978-D288-FA73-7ECB50FD5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657CB-55B8-8C8D-BCAB-88FDBCC16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0198-2908-4381-AAE5-205241263D4C}" type="datetimeFigureOut">
              <a:rPr lang="es-UY" smtClean="0"/>
              <a:t>27/2/2023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EA69-E266-FBA1-605C-8C887D26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CC37-435B-D597-1B9D-D2E18E224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77A7-23DF-4481-A650-BC747A858D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3108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AYhAbrYRBB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20DA508-532B-675F-0BF0-55A591FF6E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E5158A-4DD7-1948-3BFC-970645084D71}"/>
              </a:ext>
            </a:extLst>
          </p:cNvPr>
          <p:cNvSpPr/>
          <p:nvPr/>
        </p:nvSpPr>
        <p:spPr>
          <a:xfrm>
            <a:off x="3197818" y="3394436"/>
            <a:ext cx="7920755" cy="2972155"/>
          </a:xfrm>
          <a:prstGeom prst="rect">
            <a:avLst/>
          </a:prstGeom>
          <a:solidFill>
            <a:srgbClr val="FE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84C7B-366D-173C-0963-AA3B572A9214}"/>
              </a:ext>
            </a:extLst>
          </p:cNvPr>
          <p:cNvSpPr txBox="1"/>
          <p:nvPr/>
        </p:nvSpPr>
        <p:spPr>
          <a:xfrm>
            <a:off x="752475" y="599897"/>
            <a:ext cx="54483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i="0" dirty="0">
                <a:solidFill>
                  <a:srgbClr val="BEFB03"/>
                </a:solidFill>
                <a:effectLst/>
                <a:latin typeface="Monument Extended" panose="00000500000000000000" pitchFamily="50" charset="0"/>
              </a:rPr>
              <a:t>Acuerdo con el Club Atlético Peñarol de Uruguay</a:t>
            </a:r>
            <a:endParaRPr lang="es-UY" sz="2500" b="1" dirty="0">
              <a:solidFill>
                <a:srgbClr val="BEFB03"/>
              </a:solidFill>
              <a:latin typeface="Monument Extended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02C99-EFAC-5EBC-735F-25795C32228F}"/>
              </a:ext>
            </a:extLst>
          </p:cNvPr>
          <p:cNvSpPr txBox="1"/>
          <p:nvPr/>
        </p:nvSpPr>
        <p:spPr>
          <a:xfrm>
            <a:off x="980139" y="260041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dirty="0">
                <a:solidFill>
                  <a:srgbClr val="BEFB03"/>
                </a:solidFill>
                <a:effectLst/>
                <a:latin typeface="Helvetica Neue" panose="02000206000000020004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https://youtu.be/AYhAbrYRBBY</a:t>
            </a:r>
            <a:br>
              <a:rPr lang="es-UY" dirty="0"/>
            </a:br>
            <a:endParaRPr lang="es-UY" dirty="0"/>
          </a:p>
          <a:p>
            <a:br>
              <a:rPr lang="es-UY" dirty="0"/>
            </a:br>
            <a:endParaRPr lang="es-U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CC7CE-68E3-B3B5-86F5-28C9D6259B37}"/>
              </a:ext>
            </a:extLst>
          </p:cNvPr>
          <p:cNvSpPr txBox="1"/>
          <p:nvPr/>
        </p:nvSpPr>
        <p:spPr>
          <a:xfrm>
            <a:off x="752475" y="2000249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>
                <a:solidFill>
                  <a:schemeClr val="bg1"/>
                </a:solidFill>
                <a:latin typeface="Gill Sans MT" panose="020B0502020104020203" pitchFamily="34" charset="0"/>
              </a:rPr>
              <a:t>Visita a las instalaciones del Club Atlético Peñarol</a:t>
            </a:r>
          </a:p>
        </p:txBody>
      </p:sp>
      <p:pic>
        <p:nvPicPr>
          <p:cNvPr id="21" name="Picture 20" descr="A group of people standing on a field in front of a stadium&#10;&#10;Description automatically generated with medium confidence">
            <a:extLst>
              <a:ext uri="{FF2B5EF4-FFF2-40B4-BE49-F238E27FC236}">
                <a16:creationId xmlns:a16="http://schemas.microsoft.com/office/drawing/2014/main" id="{115C948C-69F1-B7D2-41AD-94EF84710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20" y="3200578"/>
            <a:ext cx="2293144" cy="3057525"/>
          </a:xfrm>
          <a:prstGeom prst="rect">
            <a:avLst/>
          </a:prstGeom>
        </p:spPr>
      </p:pic>
      <p:pic>
        <p:nvPicPr>
          <p:cNvPr id="23" name="Picture 2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F2A6D85-DC09-E3A8-1B82-AF8490567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64" y="3200579"/>
            <a:ext cx="5597297" cy="3057524"/>
          </a:xfrm>
          <a:prstGeom prst="rect">
            <a:avLst/>
          </a:prstGeom>
        </p:spPr>
      </p:pic>
      <p:pic>
        <p:nvPicPr>
          <p:cNvPr id="9" name="Imagen 8" descr="Texto, Icono&#10;&#10;Descripción generada automáticamente">
            <a:extLst>
              <a:ext uri="{FF2B5EF4-FFF2-40B4-BE49-F238E27FC236}">
                <a16:creationId xmlns:a16="http://schemas.microsoft.com/office/drawing/2014/main" id="{EDF0DFE0-0F0D-D466-B004-EFEF8B29C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003" y="1914525"/>
            <a:ext cx="959716" cy="2000249"/>
          </a:xfrm>
          <a:prstGeom prst="rect">
            <a:avLst/>
          </a:prstGeom>
        </p:spPr>
      </p:pic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B223CEC9-F6E6-BB3D-9577-C983599CD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" y="4969994"/>
            <a:ext cx="2159491" cy="17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8555784-95CC-BB6E-4F2E-EA34CD3368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DF738B-DF87-4041-2D22-C8F5186F4137}"/>
              </a:ext>
            </a:extLst>
          </p:cNvPr>
          <p:cNvSpPr/>
          <p:nvPr/>
        </p:nvSpPr>
        <p:spPr>
          <a:xfrm>
            <a:off x="-11972" y="4094922"/>
            <a:ext cx="12203972" cy="2763078"/>
          </a:xfrm>
          <a:prstGeom prst="rect">
            <a:avLst/>
          </a:prstGeom>
          <a:solidFill>
            <a:srgbClr val="BEF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" name="Picture 3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030163EF-1B31-9556-0839-3E63008F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9" y="473387"/>
            <a:ext cx="3159441" cy="2369581"/>
          </a:xfrm>
          <a:prstGeom prst="rect">
            <a:avLst/>
          </a:prstGeom>
        </p:spPr>
      </p:pic>
      <p:pic>
        <p:nvPicPr>
          <p:cNvPr id="6" name="Picture 5" descr="A picture containing sky, grass, outdoor, track&#10;&#10;Description automatically generated">
            <a:extLst>
              <a:ext uri="{FF2B5EF4-FFF2-40B4-BE49-F238E27FC236}">
                <a16:creationId xmlns:a16="http://schemas.microsoft.com/office/drawing/2014/main" id="{322FFF5D-F05B-EFCE-A6E7-03617978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45" y="473386"/>
            <a:ext cx="4751039" cy="236958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B714FB-340C-C1E1-3211-861D765B4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9" y="3018181"/>
            <a:ext cx="5392266" cy="2932045"/>
          </a:xfrm>
          <a:prstGeom prst="rect">
            <a:avLst/>
          </a:prstGeom>
        </p:spPr>
      </p:pic>
      <p:pic>
        <p:nvPicPr>
          <p:cNvPr id="10" name="Picture 9" descr="A group of people posing for a photo in front of a yellow truck&#10;&#10;Description automatically generated with medium confidence">
            <a:extLst>
              <a:ext uri="{FF2B5EF4-FFF2-40B4-BE49-F238E27FC236}">
                <a16:creationId xmlns:a16="http://schemas.microsoft.com/office/drawing/2014/main" id="{98E1E4BD-E4FF-BCD0-CF68-0189BA672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07" y="3018181"/>
            <a:ext cx="2514600" cy="335280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3A233CBF-D235-17CD-3BC7-8807280FA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90" y="189291"/>
            <a:ext cx="1347219" cy="1347219"/>
          </a:xfrm>
          <a:prstGeom prst="rect">
            <a:avLst/>
          </a:prstGeom>
        </p:spPr>
      </p:pic>
      <p:pic>
        <p:nvPicPr>
          <p:cNvPr id="13" name="Imagen 12" descr="Una persona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2B3F065D-8D6A-1093-B6FE-149307E9C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81" y="2074881"/>
            <a:ext cx="3801619" cy="44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1B36E0-DC82-952B-70FD-C771BFE270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5C9145-4E69-0E51-6D72-E31E2E8FF8F1}"/>
              </a:ext>
            </a:extLst>
          </p:cNvPr>
          <p:cNvSpPr/>
          <p:nvPr/>
        </p:nvSpPr>
        <p:spPr>
          <a:xfrm>
            <a:off x="397565" y="1192696"/>
            <a:ext cx="10018644" cy="3975652"/>
          </a:xfrm>
          <a:prstGeom prst="rect">
            <a:avLst/>
          </a:prstGeom>
          <a:solidFill>
            <a:srgbClr val="FE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Picture 6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027D0BD-B949-48B3-8F89-478C1E349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" y="1380648"/>
            <a:ext cx="5462271" cy="409670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F0A01FA-2CC1-DF26-53CD-17107EA6BB58}"/>
              </a:ext>
            </a:extLst>
          </p:cNvPr>
          <p:cNvSpPr/>
          <p:nvPr/>
        </p:nvSpPr>
        <p:spPr>
          <a:xfrm>
            <a:off x="6096001" y="1380648"/>
            <a:ext cx="4744278" cy="4096702"/>
          </a:xfrm>
          <a:prstGeom prst="rect">
            <a:avLst/>
          </a:prstGeom>
          <a:solidFill>
            <a:srgbClr val="0017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174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7FAA2-4256-82D3-133B-8F01090A2BAE}"/>
              </a:ext>
            </a:extLst>
          </p:cNvPr>
          <p:cNvSpPr txBox="1"/>
          <p:nvPr/>
        </p:nvSpPr>
        <p:spPr>
          <a:xfrm>
            <a:off x="6292409" y="2336392"/>
            <a:ext cx="47442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Pablo Bengoechea </a:t>
            </a:r>
          </a:p>
          <a:p>
            <a:r>
              <a:rPr lang="es-UY" b="0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(Director Deportivo Club Atlético Peñarol)</a:t>
            </a:r>
          </a:p>
          <a:p>
            <a:r>
              <a:rPr lang="es-UY" b="0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 </a:t>
            </a:r>
          </a:p>
          <a:p>
            <a:r>
              <a:rPr lang="es-UY" sz="2500" b="1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Nicolás Martínez</a:t>
            </a:r>
          </a:p>
          <a:p>
            <a:r>
              <a:rPr lang="es-UY" sz="2500" b="0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 </a:t>
            </a:r>
          </a:p>
          <a:p>
            <a:r>
              <a:rPr lang="es-UY" sz="2500" b="1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Carlos Aguilera</a:t>
            </a:r>
            <a:r>
              <a:rPr lang="es-UY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Imagen 4" descr="Calendario&#10;&#10;Descripción generada automáticamente">
            <a:extLst>
              <a:ext uri="{FF2B5EF4-FFF2-40B4-BE49-F238E27FC236}">
                <a16:creationId xmlns:a16="http://schemas.microsoft.com/office/drawing/2014/main" id="{A5019268-96F1-68EC-6079-3D167FFDA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98" y="4114816"/>
            <a:ext cx="2362738" cy="23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DB47B29-64D5-3EFB-D803-47509DF714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27707C00-B688-03B0-E41D-24BD4DF0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01" y="-653674"/>
            <a:ext cx="88987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99A2C-7E2E-6897-D87B-7A67DE44835D}"/>
              </a:ext>
            </a:extLst>
          </p:cNvPr>
          <p:cNvSpPr txBox="1"/>
          <p:nvPr/>
        </p:nvSpPr>
        <p:spPr>
          <a:xfrm>
            <a:off x="6112930" y="5395296"/>
            <a:ext cx="338919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i="0" dirty="0">
                <a:solidFill>
                  <a:srgbClr val="001741"/>
                </a:solidFill>
                <a:effectLst/>
                <a:latin typeface="Acumin Pro" panose="020B0504020202020204" pitchFamily="34" charset="0"/>
              </a:rPr>
              <a:t>Carlos Aguilera </a:t>
            </a:r>
          </a:p>
          <a:p>
            <a:r>
              <a:rPr lang="es-UY" b="0" i="0" dirty="0">
                <a:solidFill>
                  <a:srgbClr val="001741"/>
                </a:solidFill>
                <a:effectLst/>
                <a:latin typeface="Acumin Pro" panose="020B0504020202020204" pitchFamily="34" charset="0"/>
              </a:rPr>
              <a:t>firmando camiseta a fanático del Genoa.</a:t>
            </a:r>
          </a:p>
        </p:txBody>
      </p:sp>
      <p:pic>
        <p:nvPicPr>
          <p:cNvPr id="6" name="Picture 5" descr="A picture containing person, orange&#10;&#10;Description automatically generated">
            <a:extLst>
              <a:ext uri="{FF2B5EF4-FFF2-40B4-BE49-F238E27FC236}">
                <a16:creationId xmlns:a16="http://schemas.microsoft.com/office/drawing/2014/main" id="{1C220C2B-07EF-09A0-2EDC-3770E9403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9" y="1012874"/>
            <a:ext cx="2969534" cy="5279171"/>
          </a:xfrm>
          <a:prstGeom prst="rect">
            <a:avLst/>
          </a:prstGeom>
        </p:spPr>
      </p:pic>
      <p:pic>
        <p:nvPicPr>
          <p:cNvPr id="3" name="Imagen 2" descr="Calendario&#10;&#10;Descripción generada automáticamente">
            <a:extLst>
              <a:ext uri="{FF2B5EF4-FFF2-40B4-BE49-F238E27FC236}">
                <a16:creationId xmlns:a16="http://schemas.microsoft.com/office/drawing/2014/main" id="{DA8EB27E-FD7B-A894-A135-C138B7D9C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64598" cy="2025748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extLst>
              <a:ext uri="{FF2B5EF4-FFF2-40B4-BE49-F238E27FC236}">
                <a16:creationId xmlns:a16="http://schemas.microsoft.com/office/drawing/2014/main" id="{3DDAE201-BAA7-86B9-7DD3-8368BB8E8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2" y="5258007"/>
            <a:ext cx="1547336" cy="15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45CC986-526D-6320-86B6-B5DD020659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</a:t>
            </a:r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B27FC8-6CD6-0071-2DF7-42681BB4709F}"/>
              </a:ext>
            </a:extLst>
          </p:cNvPr>
          <p:cNvSpPr/>
          <p:nvPr/>
        </p:nvSpPr>
        <p:spPr>
          <a:xfrm>
            <a:off x="5145234" y="1379994"/>
            <a:ext cx="5540963" cy="4876800"/>
          </a:xfrm>
          <a:prstGeom prst="rect">
            <a:avLst/>
          </a:prstGeom>
          <a:solidFill>
            <a:srgbClr val="0017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b="0" i="0" dirty="0">
              <a:solidFill>
                <a:schemeClr val="bg1"/>
              </a:solidFill>
              <a:effectLst/>
              <a:latin typeface="Acumin Pro" panose="020B0504020202020204" pitchFamily="34" charset="0"/>
            </a:endParaRPr>
          </a:p>
          <a:p>
            <a:pPr algn="ctr"/>
            <a:endParaRPr lang="es-UY" dirty="0">
              <a:solidFill>
                <a:schemeClr val="bg1"/>
              </a:solidFill>
              <a:latin typeface="Acumin Pro" panose="020B0504020202020204" pitchFamily="34" charset="0"/>
            </a:endParaRPr>
          </a:p>
          <a:p>
            <a:pPr algn="ctr"/>
            <a:endParaRPr lang="es-UY" b="0" i="0" dirty="0">
              <a:solidFill>
                <a:schemeClr val="bg1"/>
              </a:solidFill>
              <a:effectLst/>
              <a:latin typeface="Acumin Pro" panose="020B0504020202020204" pitchFamily="34" charset="0"/>
            </a:endParaRPr>
          </a:p>
          <a:p>
            <a:pPr algn="ctr"/>
            <a:endParaRPr lang="es-UY" dirty="0">
              <a:solidFill>
                <a:schemeClr val="bg1"/>
              </a:solidFill>
              <a:latin typeface="Acumin Pro" panose="020B0504020202020204" pitchFamily="34" charset="0"/>
            </a:endParaRPr>
          </a:p>
          <a:p>
            <a:pPr algn="ctr"/>
            <a:endParaRPr lang="es-UY" b="0" i="0" dirty="0">
              <a:solidFill>
                <a:schemeClr val="bg1"/>
              </a:solidFill>
              <a:effectLst/>
              <a:latin typeface="Acumin Pro" panose="020B0504020202020204" pitchFamily="34" charset="0"/>
            </a:endParaRPr>
          </a:p>
          <a:p>
            <a:pPr algn="ctr"/>
            <a:endParaRPr lang="es-UY" dirty="0">
              <a:solidFill>
                <a:schemeClr val="bg1"/>
              </a:solidFill>
              <a:latin typeface="Acumin Pro" panose="020B0504020202020204" pitchFamily="34" charset="0"/>
            </a:endParaRPr>
          </a:p>
          <a:p>
            <a:pPr algn="ctr"/>
            <a:endParaRPr lang="es-UY" b="0" i="0" dirty="0">
              <a:solidFill>
                <a:schemeClr val="bg1"/>
              </a:solidFill>
              <a:effectLst/>
              <a:latin typeface="Acumin Pro" panose="020B0504020202020204" pitchFamily="34" charset="0"/>
            </a:endParaRPr>
          </a:p>
          <a:p>
            <a:pPr algn="ctr"/>
            <a:endParaRPr lang="es-UY" dirty="0">
              <a:solidFill>
                <a:schemeClr val="bg1"/>
              </a:solidFill>
              <a:latin typeface="Acumin Pro" panose="020B0504020202020204" pitchFamily="34" charset="0"/>
            </a:endParaRPr>
          </a:p>
          <a:p>
            <a:pPr algn="ctr"/>
            <a:endParaRPr lang="es-UY" b="0" i="0" dirty="0">
              <a:solidFill>
                <a:schemeClr val="bg1"/>
              </a:solidFill>
              <a:effectLst/>
              <a:latin typeface="Acumin Pro" panose="020B0504020202020204" pitchFamily="34" charset="0"/>
            </a:endParaRPr>
          </a:p>
          <a:p>
            <a:pPr algn="ctr"/>
            <a:endParaRPr lang="es-UY" dirty="0">
              <a:solidFill>
                <a:schemeClr val="bg1"/>
              </a:solidFill>
              <a:latin typeface="Acumin Pro" panose="020B0504020202020204" pitchFamily="34" charset="0"/>
            </a:endParaRPr>
          </a:p>
          <a:p>
            <a:pPr algn="ctr"/>
            <a:endParaRPr lang="es-UY" b="0" i="0" dirty="0">
              <a:solidFill>
                <a:schemeClr val="bg1"/>
              </a:solidFill>
              <a:effectLst/>
              <a:latin typeface="Acumin Pro" panose="020B0504020202020204" pitchFamily="34" charset="0"/>
            </a:endParaRPr>
          </a:p>
          <a:p>
            <a:pPr algn="ctr"/>
            <a:r>
              <a:rPr lang="es-UY" b="0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Visita al MACA Museo de Arte Contemporáneo </a:t>
            </a:r>
            <a:r>
              <a:rPr lang="es-UY" b="0" i="0" dirty="0" err="1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Atchugarry</a:t>
            </a:r>
            <a:r>
              <a:rPr lang="es-UY" b="0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, y Parque Internacional de Esculturas, Punta del Este, Uruguay.</a:t>
            </a:r>
          </a:p>
          <a:p>
            <a:pPr algn="ctr"/>
            <a:endParaRPr lang="es-AR" dirty="0">
              <a:solidFill>
                <a:srgbClr val="0017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BCF33-04CF-DF7C-BB72-04778187D40D}"/>
              </a:ext>
            </a:extLst>
          </p:cNvPr>
          <p:cNvSpPr txBox="1"/>
          <p:nvPr/>
        </p:nvSpPr>
        <p:spPr>
          <a:xfrm>
            <a:off x="5310786" y="3608932"/>
            <a:ext cx="5209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Nicolás Martínez, Carlos Aguilera, </a:t>
            </a:r>
          </a:p>
          <a:p>
            <a:r>
              <a:rPr lang="es-UY" sz="2500" b="1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Pablo </a:t>
            </a:r>
            <a:r>
              <a:rPr lang="es-UY" sz="2500" b="1" i="0" dirty="0" err="1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Atchugarry</a:t>
            </a:r>
            <a:r>
              <a:rPr lang="es-UY" sz="2500" b="1" dirty="0">
                <a:solidFill>
                  <a:schemeClr val="bg1"/>
                </a:solidFill>
                <a:latin typeface="Acumin Pro" panose="020B0504020202020204" pitchFamily="34" charset="0"/>
              </a:rPr>
              <a:t> y</a:t>
            </a:r>
            <a:r>
              <a:rPr lang="es-UY" sz="2500" b="1" i="0" dirty="0">
                <a:solidFill>
                  <a:schemeClr val="bg1"/>
                </a:solidFill>
                <a:effectLst/>
                <a:latin typeface="Acumin Pro" panose="020B0504020202020204" pitchFamily="34" charset="0"/>
              </a:rPr>
              <a:t> Daniel Fuchs.</a:t>
            </a:r>
          </a:p>
        </p:txBody>
      </p:sp>
      <p:pic>
        <p:nvPicPr>
          <p:cNvPr id="6" name="Picture 5" descr="A group of men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6883621-8F8D-D2F2-336B-12C074BF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11" y="1381304"/>
            <a:ext cx="4154424" cy="4876800"/>
          </a:xfrm>
          <a:prstGeom prst="rect">
            <a:avLst/>
          </a:prstGeo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6B192102-D45C-C3EA-C3EA-2543FD885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7" y="982285"/>
            <a:ext cx="3067427" cy="19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84</Words>
  <Application>Microsoft Office PowerPoint</Application>
  <PresentationFormat>Panorámica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Acumin Pro</vt:lpstr>
      <vt:lpstr>Arial</vt:lpstr>
      <vt:lpstr>Calibri</vt:lpstr>
      <vt:lpstr>Calibri Light</vt:lpstr>
      <vt:lpstr>Gill Sans MT</vt:lpstr>
      <vt:lpstr>Helvetica Neue</vt:lpstr>
      <vt:lpstr>Monument Extended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Paparamborda</dc:creator>
  <cp:lastModifiedBy>kevintupponi@gmail.com</cp:lastModifiedBy>
  <cp:revision>2</cp:revision>
  <dcterms:created xsi:type="dcterms:W3CDTF">2023-02-23T12:21:41Z</dcterms:created>
  <dcterms:modified xsi:type="dcterms:W3CDTF">2023-02-27T18:42:02Z</dcterms:modified>
</cp:coreProperties>
</file>